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2"/>
  </p:handoutMasterIdLst>
  <p:sldIdLst>
    <p:sldId id="256" r:id="rId2"/>
    <p:sldId id="306" r:id="rId3"/>
    <p:sldId id="257" r:id="rId4"/>
    <p:sldId id="311" r:id="rId5"/>
    <p:sldId id="313" r:id="rId6"/>
    <p:sldId id="268" r:id="rId7"/>
    <p:sldId id="312" r:id="rId8"/>
    <p:sldId id="304" r:id="rId9"/>
    <p:sldId id="314" r:id="rId10"/>
    <p:sldId id="307" r:id="rId11"/>
    <p:sldId id="320" r:id="rId12"/>
    <p:sldId id="321" r:id="rId13"/>
    <p:sldId id="322" r:id="rId14"/>
    <p:sldId id="323" r:id="rId15"/>
    <p:sldId id="324" r:id="rId16"/>
    <p:sldId id="270" r:id="rId17"/>
    <p:sldId id="317" r:id="rId18"/>
    <p:sldId id="316" r:id="rId19"/>
    <p:sldId id="318" r:id="rId20"/>
    <p:sldId id="315" r:id="rId21"/>
    <p:sldId id="319" r:id="rId22"/>
    <p:sldId id="308" r:id="rId23"/>
    <p:sldId id="271" r:id="rId24"/>
    <p:sldId id="325" r:id="rId25"/>
    <p:sldId id="333" r:id="rId26"/>
    <p:sldId id="334" r:id="rId27"/>
    <p:sldId id="326" r:id="rId28"/>
    <p:sldId id="327" r:id="rId29"/>
    <p:sldId id="328" r:id="rId30"/>
    <p:sldId id="330" r:id="rId31"/>
    <p:sldId id="329" r:id="rId32"/>
    <p:sldId id="331" r:id="rId33"/>
    <p:sldId id="332" r:id="rId34"/>
    <p:sldId id="283" r:id="rId35"/>
    <p:sldId id="335" r:id="rId36"/>
    <p:sldId id="309" r:id="rId37"/>
    <p:sldId id="285" r:id="rId38"/>
    <p:sldId id="341" r:id="rId39"/>
    <p:sldId id="336" r:id="rId40"/>
    <p:sldId id="337" r:id="rId41"/>
    <p:sldId id="338" r:id="rId42"/>
    <p:sldId id="339" r:id="rId43"/>
    <p:sldId id="340" r:id="rId44"/>
    <p:sldId id="310" r:id="rId45"/>
    <p:sldId id="288" r:id="rId46"/>
    <p:sldId id="342" r:id="rId47"/>
    <p:sldId id="343" r:id="rId48"/>
    <p:sldId id="344" r:id="rId49"/>
    <p:sldId id="346" r:id="rId50"/>
    <p:sldId id="345" r:id="rId5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11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936DFBF-FC8B-4455-9119-0988368645E7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878604B-F9C1-4682-8625-6737AEF86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105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71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2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89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36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91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49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43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461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866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0BD8B-4D77-4E18-A9D9-19C2579AD520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0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b="1" dirty="0" smtClean="0"/>
              <a:t>Released Math EOG</a:t>
            </a:r>
            <a:br>
              <a:rPr lang="en-US" sz="6000" b="1" dirty="0" smtClean="0"/>
            </a:br>
            <a:r>
              <a:rPr lang="en-US" sz="6000" b="1" dirty="0" smtClean="0"/>
              <a:t>Fourth Grade</a:t>
            </a:r>
            <a:endParaRPr lang="en-US" sz="6000" b="1" dirty="0"/>
          </a:p>
        </p:txBody>
      </p:sp>
      <p:pic>
        <p:nvPicPr>
          <p:cNvPr id="3" name="Picture 2" descr="cover_EOG Grade 4 Math Releas...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0" t="16165" r="32857" b="6836"/>
          <a:stretch/>
        </p:blipFill>
        <p:spPr>
          <a:xfrm>
            <a:off x="2743200" y="1905000"/>
            <a:ext cx="3657600" cy="4758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8700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277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/>
              <a:t>Number &amp; </a:t>
            </a:r>
          </a:p>
          <a:p>
            <a:r>
              <a:rPr lang="en-US" sz="6000" b="1" dirty="0" smtClean="0"/>
              <a:t>Operations in Base Ten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336019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.NBT.2</a:t>
            </a:r>
            <a:endParaRPr lang="en-US" sz="6000" b="1" dirty="0"/>
          </a:p>
        </p:txBody>
      </p:sp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1" t="25387" r="25270" b="44321"/>
          <a:stretch/>
        </p:blipFill>
        <p:spPr>
          <a:xfrm>
            <a:off x="143189" y="1558413"/>
            <a:ext cx="8772211" cy="2743200"/>
          </a:xfrm>
        </p:spPr>
      </p:pic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235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4" t="17729" r="50717" b="54974"/>
          <a:stretch/>
        </p:blipFill>
        <p:spPr>
          <a:xfrm>
            <a:off x="593361" y="1676400"/>
            <a:ext cx="7620000" cy="4057403"/>
          </a:xfrm>
        </p:spPr>
      </p:pic>
    </p:spTree>
    <p:extLst>
      <p:ext uri="{BB962C8B-B14F-4D97-AF65-F5344CB8AC3E}">
        <p14:creationId xmlns:p14="http://schemas.microsoft.com/office/powerpoint/2010/main" val="1863013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t="58342" r="23835" b="5705"/>
          <a:stretch/>
        </p:blipFill>
        <p:spPr>
          <a:xfrm>
            <a:off x="152400" y="1524000"/>
            <a:ext cx="8736188" cy="3124200"/>
          </a:xfrm>
        </p:spPr>
      </p:pic>
    </p:spTree>
    <p:extLst>
      <p:ext uri="{BB962C8B-B14F-4D97-AF65-F5344CB8AC3E}">
        <p14:creationId xmlns:p14="http://schemas.microsoft.com/office/powerpoint/2010/main" val="1864080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4" t="46691" r="23656" b="7037"/>
          <a:stretch/>
        </p:blipFill>
        <p:spPr>
          <a:xfrm>
            <a:off x="76200" y="1600200"/>
            <a:ext cx="8832627" cy="4038600"/>
          </a:xfrm>
        </p:spPr>
      </p:pic>
    </p:spTree>
    <p:extLst>
      <p:ext uri="{BB962C8B-B14F-4D97-AF65-F5344CB8AC3E}">
        <p14:creationId xmlns:p14="http://schemas.microsoft.com/office/powerpoint/2010/main" val="3789226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6" t="36164" r="26418" b="37369"/>
          <a:stretch/>
        </p:blipFill>
        <p:spPr>
          <a:xfrm>
            <a:off x="76200" y="1600200"/>
            <a:ext cx="8802554" cy="2819400"/>
          </a:xfrm>
        </p:spPr>
      </p:pic>
    </p:spTree>
    <p:extLst>
      <p:ext uri="{BB962C8B-B14F-4D97-AF65-F5344CB8AC3E}">
        <p14:creationId xmlns:p14="http://schemas.microsoft.com/office/powerpoint/2010/main" val="1030203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6" t="21059" r="24910" b="23016"/>
          <a:stretch/>
        </p:blipFill>
        <p:spPr>
          <a:xfrm>
            <a:off x="408194" y="1447800"/>
            <a:ext cx="8543926" cy="4800600"/>
          </a:xfrm>
        </p:spPr>
      </p:pic>
    </p:spTree>
    <p:extLst>
      <p:ext uri="{BB962C8B-B14F-4D97-AF65-F5344CB8AC3E}">
        <p14:creationId xmlns:p14="http://schemas.microsoft.com/office/powerpoint/2010/main" val="1390279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4" t="20393" r="24193" b="47316"/>
          <a:stretch/>
        </p:blipFill>
        <p:spPr>
          <a:xfrm>
            <a:off x="190978" y="1596906"/>
            <a:ext cx="8788181" cy="2822694"/>
          </a:xfrm>
        </p:spPr>
      </p:pic>
    </p:spTree>
    <p:extLst>
      <p:ext uri="{BB962C8B-B14F-4D97-AF65-F5344CB8AC3E}">
        <p14:creationId xmlns:p14="http://schemas.microsoft.com/office/powerpoint/2010/main" val="747484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.NBT.5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6" t="25053" r="23477" b="42323"/>
          <a:stretch/>
        </p:blipFill>
        <p:spPr>
          <a:xfrm>
            <a:off x="0" y="1752600"/>
            <a:ext cx="9070910" cy="2895600"/>
          </a:xfrm>
        </p:spPr>
      </p:pic>
    </p:spTree>
    <p:extLst>
      <p:ext uri="{BB962C8B-B14F-4D97-AF65-F5344CB8AC3E}">
        <p14:creationId xmlns:p14="http://schemas.microsoft.com/office/powerpoint/2010/main" val="2325603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.NBT.5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9" t="54681" r="23476" b="15692"/>
          <a:stretch/>
        </p:blipFill>
        <p:spPr>
          <a:xfrm>
            <a:off x="304800" y="1589532"/>
            <a:ext cx="8483767" cy="2525268"/>
          </a:xfrm>
        </p:spPr>
      </p:pic>
    </p:spTree>
    <p:extLst>
      <p:ext uri="{BB962C8B-B14F-4D97-AF65-F5344CB8AC3E}">
        <p14:creationId xmlns:p14="http://schemas.microsoft.com/office/powerpoint/2010/main" val="360781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Operations &amp; </a:t>
            </a:r>
            <a:br>
              <a:rPr lang="en-US" sz="6000" b="1" dirty="0" smtClean="0"/>
            </a:br>
            <a:r>
              <a:rPr lang="en-US" sz="6000" b="1" dirty="0" smtClean="0"/>
              <a:t>Algebraic Thinking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61945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.NBT.6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t="30380" r="27598" b="26677"/>
          <a:stretch/>
        </p:blipFill>
        <p:spPr>
          <a:xfrm>
            <a:off x="409317" y="1828800"/>
            <a:ext cx="8569842" cy="3962400"/>
          </a:xfrm>
        </p:spPr>
      </p:pic>
    </p:spTree>
    <p:extLst>
      <p:ext uri="{BB962C8B-B14F-4D97-AF65-F5344CB8AC3E}">
        <p14:creationId xmlns:p14="http://schemas.microsoft.com/office/powerpoint/2010/main" val="4024872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.NBT.6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4" t="32044" r="24910" b="35666"/>
          <a:stretch/>
        </p:blipFill>
        <p:spPr>
          <a:xfrm>
            <a:off x="76200" y="1589532"/>
            <a:ext cx="9131893" cy="2982468"/>
          </a:xfrm>
        </p:spPr>
      </p:pic>
    </p:spTree>
    <p:extLst>
      <p:ext uri="{BB962C8B-B14F-4D97-AF65-F5344CB8AC3E}">
        <p14:creationId xmlns:p14="http://schemas.microsoft.com/office/powerpoint/2010/main" val="2201753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277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/>
              <a:t>Number &amp; Operations</a:t>
            </a:r>
          </a:p>
          <a:p>
            <a:r>
              <a:rPr lang="en-US" sz="6000" b="1" dirty="0" smtClean="0"/>
              <a:t>Fractions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028883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.NF.1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2" t="17173" r="42706" b="29692"/>
          <a:stretch/>
        </p:blipFill>
        <p:spPr>
          <a:xfrm>
            <a:off x="1676400" y="1371600"/>
            <a:ext cx="5638800" cy="5334548"/>
          </a:xfrm>
        </p:spPr>
      </p:pic>
    </p:spTree>
    <p:extLst>
      <p:ext uri="{BB962C8B-B14F-4D97-AF65-F5344CB8AC3E}">
        <p14:creationId xmlns:p14="http://schemas.microsoft.com/office/powerpoint/2010/main" val="1390279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.NF.1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8" t="12122" r="27391" b="29288"/>
          <a:stretch/>
        </p:blipFill>
        <p:spPr>
          <a:xfrm>
            <a:off x="1295400" y="1626108"/>
            <a:ext cx="6705600" cy="4861560"/>
          </a:xfrm>
        </p:spPr>
      </p:pic>
    </p:spTree>
    <p:extLst>
      <p:ext uri="{BB962C8B-B14F-4D97-AF65-F5344CB8AC3E}">
        <p14:creationId xmlns:p14="http://schemas.microsoft.com/office/powerpoint/2010/main" val="256902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.NF.1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2" t="18991" r="49757" b="49491"/>
          <a:stretch/>
        </p:blipFill>
        <p:spPr>
          <a:xfrm>
            <a:off x="1219200" y="1589532"/>
            <a:ext cx="6781800" cy="4808913"/>
          </a:xfrm>
        </p:spPr>
      </p:pic>
    </p:spTree>
    <p:extLst>
      <p:ext uri="{BB962C8B-B14F-4D97-AF65-F5344CB8AC3E}">
        <p14:creationId xmlns:p14="http://schemas.microsoft.com/office/powerpoint/2010/main" val="1160870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7" t="52732" r="26175" b="10700"/>
          <a:stretch/>
        </p:blipFill>
        <p:spPr>
          <a:xfrm>
            <a:off x="304800" y="1676400"/>
            <a:ext cx="8602180" cy="3733800"/>
          </a:xfrm>
        </p:spPr>
      </p:pic>
    </p:spTree>
    <p:extLst>
      <p:ext uri="{BB962C8B-B14F-4D97-AF65-F5344CB8AC3E}">
        <p14:creationId xmlns:p14="http://schemas.microsoft.com/office/powerpoint/2010/main" val="2573457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9" t="25658" r="26905" b="34743"/>
          <a:stretch/>
        </p:blipFill>
        <p:spPr>
          <a:xfrm>
            <a:off x="207605" y="1623060"/>
            <a:ext cx="8878467" cy="4244340"/>
          </a:xfrm>
        </p:spPr>
      </p:pic>
    </p:spTree>
    <p:extLst>
      <p:ext uri="{BB962C8B-B14F-4D97-AF65-F5344CB8AC3E}">
        <p14:creationId xmlns:p14="http://schemas.microsoft.com/office/powerpoint/2010/main" val="21768049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3" t="28891" r="24838" b="35955"/>
          <a:stretch/>
        </p:blipFill>
        <p:spPr>
          <a:xfrm>
            <a:off x="304800" y="1589531"/>
            <a:ext cx="8610600" cy="3533595"/>
          </a:xfrm>
        </p:spPr>
      </p:pic>
    </p:spTree>
    <p:extLst>
      <p:ext uri="{BB962C8B-B14F-4D97-AF65-F5344CB8AC3E}">
        <p14:creationId xmlns:p14="http://schemas.microsoft.com/office/powerpoint/2010/main" val="502464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6" t="14950" r="24838" b="48481"/>
          <a:stretch/>
        </p:blipFill>
        <p:spPr>
          <a:xfrm>
            <a:off x="135261" y="1447800"/>
            <a:ext cx="8843898" cy="3793236"/>
          </a:xfrm>
        </p:spPr>
      </p:pic>
    </p:spTree>
    <p:extLst>
      <p:ext uri="{BB962C8B-B14F-4D97-AF65-F5344CB8AC3E}">
        <p14:creationId xmlns:p14="http://schemas.microsoft.com/office/powerpoint/2010/main" val="502464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4.OA.2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9" t="29091" r="35413" b="34541"/>
          <a:stretch/>
        </p:blipFill>
        <p:spPr>
          <a:xfrm>
            <a:off x="533400" y="1589532"/>
            <a:ext cx="8243955" cy="4364737"/>
          </a:xfrm>
        </p:spPr>
      </p:pic>
    </p:spTree>
    <p:extLst>
      <p:ext uri="{BB962C8B-B14F-4D97-AF65-F5344CB8AC3E}">
        <p14:creationId xmlns:p14="http://schemas.microsoft.com/office/powerpoint/2010/main" val="1137490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2" t="26063" r="29457" b="34541"/>
          <a:stretch/>
        </p:blipFill>
        <p:spPr>
          <a:xfrm>
            <a:off x="235174" y="1589532"/>
            <a:ext cx="8743985" cy="4405884"/>
          </a:xfrm>
        </p:spPr>
      </p:pic>
    </p:spTree>
    <p:extLst>
      <p:ext uri="{BB962C8B-B14F-4D97-AF65-F5344CB8AC3E}">
        <p14:creationId xmlns:p14="http://schemas.microsoft.com/office/powerpoint/2010/main" val="8874723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7" t="35558" r="25081" b="37774"/>
          <a:stretch/>
        </p:blipFill>
        <p:spPr>
          <a:xfrm>
            <a:off x="228600" y="1611302"/>
            <a:ext cx="8817222" cy="2732097"/>
          </a:xfrm>
        </p:spPr>
      </p:pic>
    </p:spTree>
    <p:extLst>
      <p:ext uri="{BB962C8B-B14F-4D97-AF65-F5344CB8AC3E}">
        <p14:creationId xmlns:p14="http://schemas.microsoft.com/office/powerpoint/2010/main" val="28846630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25456" r="45381" b="40400"/>
          <a:stretch/>
        </p:blipFill>
        <p:spPr>
          <a:xfrm>
            <a:off x="1295400" y="1623060"/>
            <a:ext cx="6836808" cy="4495800"/>
          </a:xfrm>
        </p:spPr>
      </p:pic>
    </p:spTree>
    <p:extLst>
      <p:ext uri="{BB962C8B-B14F-4D97-AF65-F5344CB8AC3E}">
        <p14:creationId xmlns:p14="http://schemas.microsoft.com/office/powerpoint/2010/main" val="35222815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.NF.5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4" t="32730" r="26783" b="28884"/>
          <a:stretch/>
        </p:blipFill>
        <p:spPr>
          <a:xfrm>
            <a:off x="152400" y="1556004"/>
            <a:ext cx="8673958" cy="4049268"/>
          </a:xfrm>
        </p:spPr>
      </p:pic>
    </p:spTree>
    <p:extLst>
      <p:ext uri="{BB962C8B-B14F-4D97-AF65-F5344CB8AC3E}">
        <p14:creationId xmlns:p14="http://schemas.microsoft.com/office/powerpoint/2010/main" val="16714826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4.NF.6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1" t="45862" r="54929" b="23631"/>
          <a:stretch/>
        </p:blipFill>
        <p:spPr>
          <a:xfrm>
            <a:off x="1981200" y="1508760"/>
            <a:ext cx="5638800" cy="4893441"/>
          </a:xfrm>
        </p:spPr>
      </p:pic>
    </p:spTree>
    <p:extLst>
      <p:ext uri="{BB962C8B-B14F-4D97-AF65-F5344CB8AC3E}">
        <p14:creationId xmlns:p14="http://schemas.microsoft.com/office/powerpoint/2010/main" val="33914791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4.NF.7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3" t="23234" r="34320" b="35349"/>
          <a:stretch/>
        </p:blipFill>
        <p:spPr>
          <a:xfrm>
            <a:off x="609600" y="1447800"/>
            <a:ext cx="7934198" cy="4620769"/>
          </a:xfrm>
        </p:spPr>
      </p:pic>
    </p:spTree>
    <p:extLst>
      <p:ext uri="{BB962C8B-B14F-4D97-AF65-F5344CB8AC3E}">
        <p14:creationId xmlns:p14="http://schemas.microsoft.com/office/powerpoint/2010/main" val="19958184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Measurement </a:t>
            </a:r>
            <a:br>
              <a:rPr lang="en-US" sz="6000" b="1" dirty="0" smtClean="0"/>
            </a:br>
            <a:r>
              <a:rPr lang="en-US" sz="6000" b="1" dirty="0" smtClean="0"/>
              <a:t>&amp; Data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8338851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.MD.1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8" t="34144" r="31159" b="44643"/>
          <a:stretch/>
        </p:blipFill>
        <p:spPr>
          <a:xfrm>
            <a:off x="304800" y="1447800"/>
            <a:ext cx="8569234" cy="2438400"/>
          </a:xfrm>
        </p:spPr>
      </p:pic>
    </p:spTree>
    <p:extLst>
      <p:ext uri="{BB962C8B-B14F-4D97-AF65-F5344CB8AC3E}">
        <p14:creationId xmlns:p14="http://schemas.microsoft.com/office/powerpoint/2010/main" val="21027115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.MD.1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8" t="34952" r="35657" b="42218"/>
          <a:stretch/>
        </p:blipFill>
        <p:spPr>
          <a:xfrm>
            <a:off x="457200" y="1524000"/>
            <a:ext cx="8258596" cy="2819400"/>
          </a:xfrm>
        </p:spPr>
      </p:pic>
    </p:spTree>
    <p:extLst>
      <p:ext uri="{BB962C8B-B14F-4D97-AF65-F5344CB8AC3E}">
        <p14:creationId xmlns:p14="http://schemas.microsoft.com/office/powerpoint/2010/main" val="3301265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3" t="49296" r="27634" b="27470"/>
          <a:stretch/>
        </p:blipFill>
        <p:spPr>
          <a:xfrm>
            <a:off x="249355" y="1524000"/>
            <a:ext cx="8768301" cy="2514600"/>
          </a:xfrm>
        </p:spPr>
      </p:pic>
    </p:spTree>
    <p:extLst>
      <p:ext uri="{BB962C8B-B14F-4D97-AF65-F5344CB8AC3E}">
        <p14:creationId xmlns:p14="http://schemas.microsoft.com/office/powerpoint/2010/main" val="93193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4.OA.2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25052" r="27148" b="49895"/>
          <a:stretch/>
        </p:blipFill>
        <p:spPr>
          <a:xfrm>
            <a:off x="304800" y="1604772"/>
            <a:ext cx="8448650" cy="2574036"/>
          </a:xfrm>
        </p:spPr>
      </p:pic>
    </p:spTree>
    <p:extLst>
      <p:ext uri="{BB962C8B-B14F-4D97-AF65-F5344CB8AC3E}">
        <p14:creationId xmlns:p14="http://schemas.microsoft.com/office/powerpoint/2010/main" val="30242512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3" t="58984" r="25203" b="18272"/>
          <a:stretch/>
        </p:blipFill>
        <p:spPr>
          <a:xfrm>
            <a:off x="304800" y="1676400"/>
            <a:ext cx="8686476" cy="2328672"/>
          </a:xfrm>
        </p:spPr>
      </p:pic>
    </p:spTree>
    <p:extLst>
      <p:ext uri="{BB962C8B-B14F-4D97-AF65-F5344CB8AC3E}">
        <p14:creationId xmlns:p14="http://schemas.microsoft.com/office/powerpoint/2010/main" val="9319390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.MD.4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2" t="16170" r="27026" b="32520"/>
          <a:stretch/>
        </p:blipFill>
        <p:spPr>
          <a:xfrm>
            <a:off x="533400" y="1447800"/>
            <a:ext cx="8001000" cy="4992572"/>
          </a:xfrm>
        </p:spPr>
      </p:pic>
    </p:spTree>
    <p:extLst>
      <p:ext uri="{BB962C8B-B14F-4D97-AF65-F5344CB8AC3E}">
        <p14:creationId xmlns:p14="http://schemas.microsoft.com/office/powerpoint/2010/main" val="27039582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.MD.6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35356" r="33104" b="21004"/>
          <a:stretch/>
        </p:blipFill>
        <p:spPr>
          <a:xfrm>
            <a:off x="228600" y="1371600"/>
            <a:ext cx="8335433" cy="5029200"/>
          </a:xfrm>
        </p:spPr>
      </p:pic>
    </p:spTree>
    <p:extLst>
      <p:ext uri="{BB962C8B-B14F-4D97-AF65-F5344CB8AC3E}">
        <p14:creationId xmlns:p14="http://schemas.microsoft.com/office/powerpoint/2010/main" val="4080147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.MD.7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6" t="70510" r="24595" b="6458"/>
          <a:stretch/>
        </p:blipFill>
        <p:spPr>
          <a:xfrm>
            <a:off x="4664" y="1600200"/>
            <a:ext cx="9069137" cy="2438400"/>
          </a:xfrm>
        </p:spPr>
      </p:pic>
    </p:spTree>
    <p:extLst>
      <p:ext uri="{BB962C8B-B14F-4D97-AF65-F5344CB8AC3E}">
        <p14:creationId xmlns:p14="http://schemas.microsoft.com/office/powerpoint/2010/main" val="17866353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Geometry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7591043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.G.1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5" t="33942" r="38331" b="18176"/>
          <a:stretch/>
        </p:blipFill>
        <p:spPr>
          <a:xfrm>
            <a:off x="838200" y="1447800"/>
            <a:ext cx="7086600" cy="5281523"/>
          </a:xfrm>
        </p:spPr>
      </p:pic>
    </p:spTree>
    <p:extLst>
      <p:ext uri="{BB962C8B-B14F-4D97-AF65-F5344CB8AC3E}">
        <p14:creationId xmlns:p14="http://schemas.microsoft.com/office/powerpoint/2010/main" val="21027115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.G.1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4" t="22628" r="39668" b="42420"/>
          <a:stretch/>
        </p:blipFill>
        <p:spPr>
          <a:xfrm>
            <a:off x="685799" y="1447800"/>
            <a:ext cx="7822172" cy="4495800"/>
          </a:xfrm>
        </p:spPr>
      </p:pic>
    </p:spTree>
    <p:extLst>
      <p:ext uri="{BB962C8B-B14F-4D97-AF65-F5344CB8AC3E}">
        <p14:creationId xmlns:p14="http://schemas.microsoft.com/office/powerpoint/2010/main" val="4069149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.G.2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3" t="14749" r="53160" b="26661"/>
          <a:stretch/>
        </p:blipFill>
        <p:spPr>
          <a:xfrm>
            <a:off x="2667001" y="1295400"/>
            <a:ext cx="3657600" cy="5553425"/>
          </a:xfrm>
        </p:spPr>
      </p:pic>
    </p:spTree>
    <p:extLst>
      <p:ext uri="{BB962C8B-B14F-4D97-AF65-F5344CB8AC3E}">
        <p14:creationId xmlns:p14="http://schemas.microsoft.com/office/powerpoint/2010/main" val="40691492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.G.2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6" t="45862" r="25081" b="32520"/>
          <a:stretch/>
        </p:blipFill>
        <p:spPr>
          <a:xfrm>
            <a:off x="241419" y="1600200"/>
            <a:ext cx="8673981" cy="2209800"/>
          </a:xfrm>
        </p:spPr>
      </p:pic>
    </p:spTree>
    <p:extLst>
      <p:ext uri="{BB962C8B-B14F-4D97-AF65-F5344CB8AC3E}">
        <p14:creationId xmlns:p14="http://schemas.microsoft.com/office/powerpoint/2010/main" val="41189579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.G.3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8" t="16662" r="35292" b="28885"/>
          <a:stretch/>
        </p:blipFill>
        <p:spPr>
          <a:xfrm>
            <a:off x="1295400" y="1408176"/>
            <a:ext cx="6679108" cy="5373624"/>
          </a:xfrm>
        </p:spPr>
      </p:pic>
    </p:spTree>
    <p:extLst>
      <p:ext uri="{BB962C8B-B14F-4D97-AF65-F5344CB8AC3E}">
        <p14:creationId xmlns:p14="http://schemas.microsoft.com/office/powerpoint/2010/main" val="3437038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4.OA.2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t="18396" r="28315" b="39328"/>
          <a:stretch/>
        </p:blipFill>
        <p:spPr>
          <a:xfrm>
            <a:off x="381000" y="1676400"/>
            <a:ext cx="8745002" cy="4038600"/>
          </a:xfrm>
        </p:spPr>
      </p:pic>
    </p:spTree>
    <p:extLst>
      <p:ext uri="{BB962C8B-B14F-4D97-AF65-F5344CB8AC3E}">
        <p14:creationId xmlns:p14="http://schemas.microsoft.com/office/powerpoint/2010/main" val="25951433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.G.3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5" t="69500" r="30065" b="5448"/>
          <a:stretch/>
        </p:blipFill>
        <p:spPr>
          <a:xfrm>
            <a:off x="304800" y="1371600"/>
            <a:ext cx="8640097" cy="2819400"/>
          </a:xfrm>
        </p:spPr>
      </p:pic>
    </p:spTree>
    <p:extLst>
      <p:ext uri="{BB962C8B-B14F-4D97-AF65-F5344CB8AC3E}">
        <p14:creationId xmlns:p14="http://schemas.microsoft.com/office/powerpoint/2010/main" val="4118957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.OA.3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3" t="31517" r="25811" b="32723"/>
          <a:stretch/>
        </p:blipFill>
        <p:spPr>
          <a:xfrm>
            <a:off x="381000" y="1676400"/>
            <a:ext cx="8458200" cy="3598802"/>
          </a:xfrm>
        </p:spPr>
      </p:pic>
    </p:spTree>
    <p:extLst>
      <p:ext uri="{BB962C8B-B14F-4D97-AF65-F5344CB8AC3E}">
        <p14:creationId xmlns:p14="http://schemas.microsoft.com/office/powerpoint/2010/main" val="1390279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.OA.3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t="38036" r="28853" b="18689"/>
          <a:stretch/>
        </p:blipFill>
        <p:spPr>
          <a:xfrm>
            <a:off x="465408" y="1600200"/>
            <a:ext cx="8449992" cy="4038600"/>
          </a:xfrm>
        </p:spPr>
      </p:pic>
    </p:spTree>
    <p:extLst>
      <p:ext uri="{BB962C8B-B14F-4D97-AF65-F5344CB8AC3E}">
        <p14:creationId xmlns:p14="http://schemas.microsoft.com/office/powerpoint/2010/main" val="2813079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.OA.4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4" t="28382" r="52689" b="45985"/>
          <a:stretch/>
        </p:blipFill>
        <p:spPr>
          <a:xfrm>
            <a:off x="533400" y="1524000"/>
            <a:ext cx="7222761" cy="3889178"/>
          </a:xfrm>
        </p:spPr>
      </p:pic>
    </p:spTree>
    <p:extLst>
      <p:ext uri="{BB962C8B-B14F-4D97-AF65-F5344CB8AC3E}">
        <p14:creationId xmlns:p14="http://schemas.microsoft.com/office/powerpoint/2010/main" val="2894155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4</a:t>
            </a:r>
            <a:r>
              <a:rPr lang="en-US" sz="6000" b="1" dirty="0" smtClean="0"/>
              <a:t>.OA.5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cover_EOG Grade 4 Math Releas...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4" t="31712" r="26165" b="36664"/>
          <a:stretch/>
        </p:blipFill>
        <p:spPr>
          <a:xfrm>
            <a:off x="228600" y="1828800"/>
            <a:ext cx="8636267" cy="2819400"/>
          </a:xfrm>
        </p:spPr>
      </p:pic>
    </p:spTree>
    <p:extLst>
      <p:ext uri="{BB962C8B-B14F-4D97-AF65-F5344CB8AC3E}">
        <p14:creationId xmlns:p14="http://schemas.microsoft.com/office/powerpoint/2010/main" val="738668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61</Words>
  <Application>Microsoft Office PowerPoint</Application>
  <PresentationFormat>On-screen Show (4:3)</PresentationFormat>
  <Paragraphs>52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Released Math EOG Fourth Grade</vt:lpstr>
      <vt:lpstr>Operations &amp;  Algebraic Thinking</vt:lpstr>
      <vt:lpstr>4.OA.2</vt:lpstr>
      <vt:lpstr>4.OA.2</vt:lpstr>
      <vt:lpstr>4.OA.2</vt:lpstr>
      <vt:lpstr>4.OA.3</vt:lpstr>
      <vt:lpstr>4.OA.3</vt:lpstr>
      <vt:lpstr>4.OA.4</vt:lpstr>
      <vt:lpstr>4.OA.5</vt:lpstr>
      <vt:lpstr>PowerPoint Presentation</vt:lpstr>
      <vt:lpstr>4.NBT.2</vt:lpstr>
      <vt:lpstr>4.NBT.2</vt:lpstr>
      <vt:lpstr>4.NBT.3</vt:lpstr>
      <vt:lpstr>4.NBT.3</vt:lpstr>
      <vt:lpstr>4.NBT.3</vt:lpstr>
      <vt:lpstr>4.NBT.4</vt:lpstr>
      <vt:lpstr>4.NBT.4</vt:lpstr>
      <vt:lpstr>4.NBT.5</vt:lpstr>
      <vt:lpstr>4.NBT.5</vt:lpstr>
      <vt:lpstr>4.NBT.6</vt:lpstr>
      <vt:lpstr>4.NBT.6</vt:lpstr>
      <vt:lpstr>PowerPoint Presentation</vt:lpstr>
      <vt:lpstr>4.NF.1</vt:lpstr>
      <vt:lpstr>4.NF.1</vt:lpstr>
      <vt:lpstr>4.NF.1</vt:lpstr>
      <vt:lpstr>4.NF.2</vt:lpstr>
      <vt:lpstr>4.NF.3</vt:lpstr>
      <vt:lpstr>4.NF.3</vt:lpstr>
      <vt:lpstr>4.NF.3</vt:lpstr>
      <vt:lpstr>4.NF.4</vt:lpstr>
      <vt:lpstr>4.NF.4</vt:lpstr>
      <vt:lpstr>4.NF.4</vt:lpstr>
      <vt:lpstr>4.NF.5</vt:lpstr>
      <vt:lpstr>4.NF.6</vt:lpstr>
      <vt:lpstr>4.NF.7</vt:lpstr>
      <vt:lpstr>Measurement  &amp; Data</vt:lpstr>
      <vt:lpstr>4.MD.1</vt:lpstr>
      <vt:lpstr>4.MD.1</vt:lpstr>
      <vt:lpstr>4.MD.2</vt:lpstr>
      <vt:lpstr>4.MD.3</vt:lpstr>
      <vt:lpstr>4.MD.4</vt:lpstr>
      <vt:lpstr>4.MD.6</vt:lpstr>
      <vt:lpstr>4.MD.7</vt:lpstr>
      <vt:lpstr>Geometry</vt:lpstr>
      <vt:lpstr>4.G.1</vt:lpstr>
      <vt:lpstr>4.G.1</vt:lpstr>
      <vt:lpstr>4.G.2</vt:lpstr>
      <vt:lpstr>4.G.2</vt:lpstr>
      <vt:lpstr>4.G.3</vt:lpstr>
      <vt:lpstr>4.G.3</vt:lpstr>
    </vt:vector>
  </TitlesOfParts>
  <Company>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Released Math EOG Third Grade</dc:title>
  <dc:creator>Floyd, Ana</dc:creator>
  <cp:lastModifiedBy>Floyd, Ana</cp:lastModifiedBy>
  <cp:revision>22</cp:revision>
  <cp:lastPrinted>2015-08-19T17:57:00Z</cp:lastPrinted>
  <dcterms:created xsi:type="dcterms:W3CDTF">2015-08-19T16:25:40Z</dcterms:created>
  <dcterms:modified xsi:type="dcterms:W3CDTF">2016-05-19T15:44:41Z</dcterms:modified>
</cp:coreProperties>
</file>